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E2E0A3-542D-46C1-91FB-71707386052C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C507C8C-4484-454A-B061-AC412A15ED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www.천문대캠핑.kr/img/su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01056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6274378"/>
            <a:ext cx="216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</a:t>
            </a:r>
            <a:r>
              <a:rPr lang="ko-KR" altLang="en-US" dirty="0" smtClean="0"/>
              <a:t>천문대캠핑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kr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5905046"/>
            <a:ext cx="183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 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710440" cy="46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14290"/>
            <a:ext cx="8229600" cy="72868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1. 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실시간 예약하기</a:t>
            </a:r>
            <a:endParaRPr kumimoji="0" lang="ko-KR" altLang="en-US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894486" y="2357430"/>
            <a:ext cx="928694" cy="28575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23" y="881087"/>
            <a:ext cx="4460688" cy="38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57112"/>
            <a:ext cx="8229600" cy="72868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67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1-1. 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날짜기준으로</a:t>
            </a:r>
            <a:r>
              <a:rPr kumimoji="0" lang="ko-KR" altLang="en-US" sz="48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객실 선택</a:t>
            </a:r>
            <a:r>
              <a:rPr lang="ko-KR" altLang="en-US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ea"/>
                <a:ea typeface="+mj-ea"/>
                <a:cs typeface="+mj-cs"/>
              </a:rPr>
              <a:t>후 예약하기 </a:t>
            </a:r>
            <a:endParaRPr kumimoji="0" lang="ko-KR" altLang="en-US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857232"/>
            <a:ext cx="714380" cy="21431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642910" y="1357298"/>
            <a:ext cx="714380" cy="21431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6" idx="2"/>
            <a:endCxn id="7" idx="0"/>
          </p:cNvCxnSpPr>
          <p:nvPr/>
        </p:nvCxnSpPr>
        <p:spPr>
          <a:xfrm rot="16200000" flipH="1">
            <a:off x="785786" y="1142984"/>
            <a:ext cx="285752" cy="14287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순서도: 연결자 10"/>
          <p:cNvSpPr/>
          <p:nvPr/>
        </p:nvSpPr>
        <p:spPr>
          <a:xfrm>
            <a:off x="1758025" y="2151825"/>
            <a:ext cx="285752" cy="285752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0240"/>
            <a:ext cx="47863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순서도: 연결자 11"/>
          <p:cNvSpPr/>
          <p:nvPr/>
        </p:nvSpPr>
        <p:spPr>
          <a:xfrm>
            <a:off x="3286116" y="2714620"/>
            <a:ext cx="357190" cy="357190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11" idx="6"/>
            <a:endCxn id="12" idx="1"/>
          </p:cNvCxnSpPr>
          <p:nvPr/>
        </p:nvCxnSpPr>
        <p:spPr>
          <a:xfrm>
            <a:off x="2043777" y="2294701"/>
            <a:ext cx="1294648" cy="47222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5286380" y="2786058"/>
            <a:ext cx="1357322" cy="321471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00430" y="5143512"/>
            <a:ext cx="1608133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선택한  날짜의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비어있는  사이트만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표시됨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날짜선택의 경우는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예약불가능으로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파란색으로 표시되지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않습니다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직선 화살표 연결선 18"/>
          <p:cNvCxnSpPr>
            <a:stCxn id="17" idx="3"/>
          </p:cNvCxnSpPr>
          <p:nvPr/>
        </p:nvCxnSpPr>
        <p:spPr>
          <a:xfrm flipV="1">
            <a:off x="5108563" y="4572008"/>
            <a:ext cx="177817" cy="135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858016" y="5214950"/>
            <a:ext cx="1428760" cy="35719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44"/>
          <p:cNvGrpSpPr/>
          <p:nvPr/>
        </p:nvGrpSpPr>
        <p:grpSpPr>
          <a:xfrm>
            <a:off x="7641791" y="4760195"/>
            <a:ext cx="441146" cy="571504"/>
            <a:chOff x="7631316" y="4786322"/>
            <a:chExt cx="441146" cy="571504"/>
          </a:xfrm>
        </p:grpSpPr>
        <p:sp>
          <p:nvSpPr>
            <p:cNvPr id="43" name="갈매기형 수장 42"/>
            <p:cNvSpPr/>
            <p:nvPr/>
          </p:nvSpPr>
          <p:spPr>
            <a:xfrm rot="5400000">
              <a:off x="7572396" y="4857760"/>
              <a:ext cx="571504" cy="42862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31316" y="4968729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클릭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14404"/>
            <a:ext cx="4500594" cy="38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57112"/>
            <a:ext cx="8229600" cy="72868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67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1-2. 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객실기준으로 날짜 선택</a:t>
            </a:r>
            <a:r>
              <a:rPr lang="ko-KR" altLang="en-US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ea"/>
                <a:ea typeface="+mj-ea"/>
                <a:cs typeface="+mj-cs"/>
              </a:rPr>
              <a:t>후 예약하기</a:t>
            </a:r>
            <a:endParaRPr kumimoji="0" lang="ko-KR" altLang="en-US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0034" y="857232"/>
            <a:ext cx="714380" cy="214314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28784"/>
            <a:ext cx="4782333" cy="4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367633" y="1402609"/>
            <a:ext cx="714380" cy="214314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6" idx="2"/>
            <a:endCxn id="7" idx="0"/>
          </p:cNvCxnSpPr>
          <p:nvPr/>
        </p:nvCxnSpPr>
        <p:spPr>
          <a:xfrm rot="5400000">
            <a:off x="625493" y="1170877"/>
            <a:ext cx="331063" cy="132401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순서도: 연결자 10"/>
          <p:cNvSpPr/>
          <p:nvPr/>
        </p:nvSpPr>
        <p:spPr>
          <a:xfrm>
            <a:off x="2071670" y="3643314"/>
            <a:ext cx="500066" cy="500066"/>
          </a:xfrm>
          <a:prstGeom prst="flowChartConnector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86380" y="2786058"/>
            <a:ext cx="1357322" cy="3214710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7"/>
            <a:ext cx="557216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214942" y="5214950"/>
            <a:ext cx="178595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선택한  객실의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비어있는  날짜만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표시됨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객실선택의 경우는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예약불가능으로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파란색으로 표시됩니다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직선 화살표 연결선 18"/>
          <p:cNvCxnSpPr>
            <a:stCxn id="17" idx="0"/>
          </p:cNvCxnSpPr>
          <p:nvPr/>
        </p:nvCxnSpPr>
        <p:spPr>
          <a:xfrm rot="5400000" flipH="1" flipV="1">
            <a:off x="5661430" y="4161239"/>
            <a:ext cx="1500198" cy="607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7143768" y="5312514"/>
            <a:ext cx="1643074" cy="40250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4"/>
          <p:cNvGrpSpPr/>
          <p:nvPr/>
        </p:nvGrpSpPr>
        <p:grpSpPr>
          <a:xfrm>
            <a:off x="8070419" y="4857760"/>
            <a:ext cx="441146" cy="571504"/>
            <a:chOff x="7631316" y="4786322"/>
            <a:chExt cx="441146" cy="571504"/>
          </a:xfrm>
        </p:grpSpPr>
        <p:sp>
          <p:nvSpPr>
            <p:cNvPr id="43" name="갈매기형 수장 42"/>
            <p:cNvSpPr/>
            <p:nvPr/>
          </p:nvSpPr>
          <p:spPr>
            <a:xfrm rot="5400000">
              <a:off x="7572396" y="4857760"/>
              <a:ext cx="571504" cy="42862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31316" y="4968729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FF0000"/>
                  </a:solidFill>
                </a:rPr>
                <a:t>클릭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순서도: 연결자 11"/>
          <p:cNvSpPr/>
          <p:nvPr/>
        </p:nvSpPr>
        <p:spPr>
          <a:xfrm>
            <a:off x="4143372" y="4143380"/>
            <a:ext cx="642942" cy="571504"/>
          </a:xfrm>
          <a:prstGeom prst="flowChartConnector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11" idx="6"/>
            <a:endCxn id="12" idx="1"/>
          </p:cNvCxnSpPr>
          <p:nvPr/>
        </p:nvCxnSpPr>
        <p:spPr>
          <a:xfrm>
            <a:off x="2571736" y="3893347"/>
            <a:ext cx="1665793" cy="33372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57200" y="57112"/>
            <a:ext cx="8229600" cy="72868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675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1-2. 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객실기준으로 날짜 선택</a:t>
            </a:r>
            <a:r>
              <a:rPr lang="ko-KR" altLang="en-US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ea"/>
                <a:ea typeface="+mj-ea"/>
                <a:cs typeface="+mj-cs"/>
              </a:rPr>
              <a:t>후 예약하기</a:t>
            </a:r>
            <a:endParaRPr kumimoji="0" lang="ko-KR" altLang="en-US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62889" cy="55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57200" y="214290"/>
            <a:ext cx="8229600" cy="72868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ea"/>
                <a:ea typeface="+mj-ea"/>
                <a:cs typeface="+mj-cs"/>
              </a:rPr>
              <a:t>2</a:t>
            </a:r>
            <a:r>
              <a:rPr kumimoji="0" lang="en-US" altLang="ko-KR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. </a:t>
            </a:r>
            <a:r>
              <a:rPr kumimoji="0" lang="ko-KR" altLang="en-US" sz="4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예약시</a:t>
            </a:r>
            <a:r>
              <a:rPr kumimoji="0" lang="ko-KR" altLang="en-US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ea"/>
                <a:ea typeface="+mj-ea"/>
                <a:cs typeface="+mj-cs"/>
              </a:rPr>
              <a:t> 주의사항</a:t>
            </a:r>
            <a:endParaRPr kumimoji="0" lang="ko-KR" altLang="en-US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38883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01. </a:t>
            </a:r>
            <a:r>
              <a:rPr lang="ko-KR" altLang="en-US" b="1" dirty="0" smtClean="0"/>
              <a:t>예약 후 </a:t>
            </a:r>
            <a:r>
              <a:rPr lang="en-US" altLang="ko-KR" b="1" dirty="0" smtClean="0"/>
              <a:t>12</a:t>
            </a:r>
            <a:r>
              <a:rPr lang="ko-KR" altLang="en-US" b="1" dirty="0" smtClean="0"/>
              <a:t>시간 이내에 입금하는 것을 원칙</a:t>
            </a:r>
            <a:r>
              <a:rPr lang="ko-KR" altLang="en-US" b="1" dirty="0" smtClean="0">
                <a:solidFill>
                  <a:schemeClr val="bg1"/>
                </a:solidFill>
              </a:rPr>
              <a:t>으로 하며</a:t>
            </a: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      </a:t>
            </a:r>
            <a:r>
              <a:rPr lang="en-US" altLang="ko-KR" b="1" dirty="0" smtClean="0">
                <a:solidFill>
                  <a:schemeClr val="bg1"/>
                </a:solidFill>
              </a:rPr>
              <a:t>12</a:t>
            </a:r>
            <a:r>
              <a:rPr lang="ko-KR" altLang="en-US" b="1" dirty="0" err="1" smtClean="0">
                <a:solidFill>
                  <a:schemeClr val="bg1"/>
                </a:solidFill>
              </a:rPr>
              <a:t>시간이후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24</a:t>
            </a:r>
            <a:r>
              <a:rPr lang="ko-KR" altLang="en-US" b="1" dirty="0" smtClean="0">
                <a:solidFill>
                  <a:schemeClr val="bg1"/>
                </a:solidFill>
              </a:rPr>
              <a:t>시간까지는 입금을 확인하여 예약을 확정하는 시간입니다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02. </a:t>
            </a:r>
            <a:r>
              <a:rPr lang="ko-KR" altLang="en-US" b="1" dirty="0" smtClean="0">
                <a:solidFill>
                  <a:schemeClr val="bg1"/>
                </a:solidFill>
              </a:rPr>
              <a:t>예약차량</a:t>
            </a:r>
            <a:r>
              <a:rPr lang="en-US" altLang="ko-KR" b="1" dirty="0" smtClean="0">
                <a:solidFill>
                  <a:schemeClr val="bg1"/>
                </a:solidFill>
              </a:rPr>
              <a:t>(1</a:t>
            </a:r>
            <a:r>
              <a:rPr lang="ko-KR" altLang="en-US" b="1" dirty="0" smtClean="0">
                <a:solidFill>
                  <a:schemeClr val="bg1"/>
                </a:solidFill>
              </a:rPr>
              <a:t>대</a:t>
            </a:r>
            <a:r>
              <a:rPr lang="en-US" altLang="ko-KR" b="1" dirty="0" smtClean="0">
                <a:solidFill>
                  <a:schemeClr val="bg1"/>
                </a:solidFill>
              </a:rPr>
              <a:t>) </a:t>
            </a:r>
            <a:r>
              <a:rPr lang="ko-KR" altLang="en-US" b="1" dirty="0" smtClean="0">
                <a:solidFill>
                  <a:schemeClr val="bg1"/>
                </a:solidFill>
              </a:rPr>
              <a:t>및 예약 인원 이외에는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캠핑장에</a:t>
            </a:r>
            <a:r>
              <a:rPr lang="ko-KR" altLang="en-US" b="1" dirty="0" smtClean="0">
                <a:solidFill>
                  <a:schemeClr val="bg1"/>
                </a:solidFill>
              </a:rPr>
              <a:t> 출입할 수 없습니다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</a:t>
            </a:r>
            <a:r>
              <a:rPr lang="ko-KR" altLang="en-US" b="1" dirty="0" smtClean="0">
                <a:solidFill>
                  <a:schemeClr val="bg1"/>
                </a:solidFill>
              </a:rPr>
              <a:t>추가인원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추가차량은 관리실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매점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</a:rPr>
              <a:t>에 꼭 문의하여 주시기 바랍니다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</a:t>
            </a:r>
            <a:r>
              <a:rPr lang="ko-KR" altLang="en-US" b="1" dirty="0" smtClean="0"/>
              <a:t>추가인원 </a:t>
            </a:r>
            <a:r>
              <a:rPr lang="en-US" altLang="ko-KR" b="1" dirty="0" smtClean="0"/>
              <a:t>: 1</a:t>
            </a:r>
            <a:r>
              <a:rPr lang="ko-KR" altLang="en-US" b="1" dirty="0" smtClean="0"/>
              <a:t>만원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인당 </a:t>
            </a:r>
            <a:r>
              <a:rPr lang="en-US" altLang="ko-KR" b="1" dirty="0" smtClean="0"/>
              <a:t>(7</a:t>
            </a:r>
            <a:r>
              <a:rPr lang="ko-KR" altLang="en-US" b="1" dirty="0" smtClean="0"/>
              <a:t>세 이상만 적용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추가차량 </a:t>
            </a:r>
            <a:r>
              <a:rPr lang="en-US" altLang="ko-KR" b="1" dirty="0" smtClean="0"/>
              <a:t>: 5</a:t>
            </a:r>
            <a:r>
              <a:rPr lang="ko-KR" altLang="en-US" b="1" dirty="0" smtClean="0"/>
              <a:t>천원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대당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     </a:t>
            </a:r>
            <a:r>
              <a:rPr lang="ko-KR" altLang="en-US" b="1" dirty="0" smtClean="0">
                <a:solidFill>
                  <a:srgbClr val="7030A0"/>
                </a:solidFill>
              </a:rPr>
              <a:t>방문객은 무조건 관리실</a:t>
            </a:r>
            <a:r>
              <a:rPr lang="en-US" altLang="ko-KR" b="1" dirty="0" smtClean="0">
                <a:solidFill>
                  <a:srgbClr val="7030A0"/>
                </a:solidFill>
              </a:rPr>
              <a:t>(</a:t>
            </a:r>
            <a:r>
              <a:rPr lang="ko-KR" altLang="en-US" b="1" dirty="0" smtClean="0">
                <a:solidFill>
                  <a:srgbClr val="7030A0"/>
                </a:solidFill>
              </a:rPr>
              <a:t>매점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r>
              <a:rPr lang="ko-KR" altLang="en-US" b="1" dirty="0" smtClean="0">
                <a:solidFill>
                  <a:srgbClr val="7030A0"/>
                </a:solidFill>
              </a:rPr>
              <a:t>에 출입허가를 받고 입장하시기 바랍니다</a:t>
            </a:r>
            <a:r>
              <a:rPr lang="en-US" altLang="ko-KR" b="1" dirty="0" smtClean="0">
                <a:solidFill>
                  <a:srgbClr val="7030A0"/>
                </a:solidFill>
              </a:rPr>
              <a:t>.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03. </a:t>
            </a:r>
            <a:r>
              <a:rPr lang="ko-KR" altLang="en-US" b="1" dirty="0" err="1" smtClean="0">
                <a:solidFill>
                  <a:schemeClr val="bg1"/>
                </a:solidFill>
              </a:rPr>
              <a:t>펜션</a:t>
            </a:r>
            <a:r>
              <a:rPr lang="ko-KR" altLang="en-US" b="1" dirty="0" smtClean="0">
                <a:solidFill>
                  <a:schemeClr val="bg1"/>
                </a:solidFill>
              </a:rPr>
              <a:t> 및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카라반의</a:t>
            </a:r>
            <a:r>
              <a:rPr lang="ko-KR" altLang="en-US" b="1" dirty="0" smtClean="0">
                <a:solidFill>
                  <a:schemeClr val="bg1"/>
                </a:solidFill>
              </a:rPr>
              <a:t> 기준인원 및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총입실인원의</a:t>
            </a:r>
            <a:r>
              <a:rPr lang="ko-KR" altLang="en-US" b="1" dirty="0" smtClean="0">
                <a:solidFill>
                  <a:schemeClr val="bg1"/>
                </a:solidFill>
              </a:rPr>
              <a:t> 기준입니다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</a:t>
            </a:r>
            <a:r>
              <a:rPr lang="ko-KR" altLang="en-US" b="1" dirty="0" smtClean="0">
                <a:solidFill>
                  <a:srgbClr val="7030A0"/>
                </a:solidFill>
              </a:rPr>
              <a:t>기준인원</a:t>
            </a:r>
            <a:r>
              <a:rPr lang="en-US" altLang="ko-KR" b="1" dirty="0" smtClean="0">
                <a:solidFill>
                  <a:srgbClr val="7030A0"/>
                </a:solidFill>
              </a:rPr>
              <a:t>1 :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파쇄석</a:t>
            </a:r>
            <a:r>
              <a:rPr lang="en-US" altLang="ko-KR" b="1" dirty="0" smtClean="0">
                <a:solidFill>
                  <a:srgbClr val="7030A0"/>
                </a:solidFill>
              </a:rPr>
              <a:t>,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데크</a:t>
            </a:r>
            <a:r>
              <a:rPr lang="en-US" altLang="ko-KR" b="1" dirty="0" smtClean="0">
                <a:solidFill>
                  <a:srgbClr val="7030A0"/>
                </a:solidFill>
              </a:rPr>
              <a:t>,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펜션</a:t>
            </a:r>
            <a:r>
              <a:rPr lang="en-US" altLang="ko-KR" b="1" dirty="0" smtClean="0">
                <a:solidFill>
                  <a:srgbClr val="7030A0"/>
                </a:solidFill>
              </a:rPr>
              <a:t>A(9</a:t>
            </a:r>
            <a:r>
              <a:rPr lang="ko-KR" altLang="en-US" b="1" dirty="0" smtClean="0">
                <a:solidFill>
                  <a:srgbClr val="7030A0"/>
                </a:solidFill>
              </a:rPr>
              <a:t>평</a:t>
            </a:r>
            <a:r>
              <a:rPr lang="en-US" altLang="ko-KR" b="1" dirty="0" smtClean="0">
                <a:solidFill>
                  <a:srgbClr val="7030A0"/>
                </a:solidFill>
              </a:rPr>
              <a:t>),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카라반</a:t>
            </a:r>
            <a:r>
              <a:rPr lang="en-US" altLang="ko-KR" b="1" dirty="0" smtClean="0">
                <a:solidFill>
                  <a:srgbClr val="7030A0"/>
                </a:solidFill>
              </a:rPr>
              <a:t>A(4</a:t>
            </a:r>
            <a:r>
              <a:rPr lang="ko-KR" altLang="en-US" b="1" dirty="0" smtClean="0">
                <a:solidFill>
                  <a:srgbClr val="7030A0"/>
                </a:solidFill>
              </a:rPr>
              <a:t>인용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r>
              <a:rPr lang="ko-KR" altLang="en-US" b="1" dirty="0" smtClean="0">
                <a:solidFill>
                  <a:srgbClr val="7030A0"/>
                </a:solidFill>
              </a:rPr>
              <a:t>은 </a:t>
            </a:r>
            <a:r>
              <a:rPr lang="en-US" altLang="ko-KR" b="1" dirty="0" smtClean="0">
                <a:solidFill>
                  <a:srgbClr val="7030A0"/>
                </a:solidFill>
              </a:rPr>
              <a:t>4</a:t>
            </a:r>
            <a:r>
              <a:rPr lang="ko-KR" altLang="en-US" b="1" dirty="0" smtClean="0">
                <a:solidFill>
                  <a:srgbClr val="7030A0"/>
                </a:solidFill>
              </a:rPr>
              <a:t>명이 기준인원입니다</a:t>
            </a:r>
            <a:r>
              <a:rPr lang="en-US" altLang="ko-KR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     </a:t>
            </a:r>
            <a:r>
              <a:rPr lang="ko-KR" altLang="en-US" b="1" dirty="0" smtClean="0">
                <a:solidFill>
                  <a:srgbClr val="7030A0"/>
                </a:solidFill>
              </a:rPr>
              <a:t>기준인원</a:t>
            </a:r>
            <a:r>
              <a:rPr lang="en-US" altLang="ko-KR" b="1" dirty="0" smtClean="0">
                <a:solidFill>
                  <a:srgbClr val="7030A0"/>
                </a:solidFill>
              </a:rPr>
              <a:t>2 :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펜션</a:t>
            </a:r>
            <a:r>
              <a:rPr lang="en-US" altLang="ko-KR" b="1" dirty="0" smtClean="0">
                <a:solidFill>
                  <a:srgbClr val="7030A0"/>
                </a:solidFill>
              </a:rPr>
              <a:t>B(13</a:t>
            </a:r>
            <a:r>
              <a:rPr lang="ko-KR" altLang="en-US" b="1" dirty="0" smtClean="0">
                <a:solidFill>
                  <a:srgbClr val="7030A0"/>
                </a:solidFill>
              </a:rPr>
              <a:t>평</a:t>
            </a:r>
            <a:r>
              <a:rPr lang="en-US" altLang="ko-KR" b="1" dirty="0" smtClean="0">
                <a:solidFill>
                  <a:srgbClr val="7030A0"/>
                </a:solidFill>
              </a:rPr>
              <a:t>),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카라반</a:t>
            </a:r>
            <a:r>
              <a:rPr lang="en-US" altLang="ko-KR" b="1" dirty="0" smtClean="0">
                <a:solidFill>
                  <a:srgbClr val="7030A0"/>
                </a:solidFill>
              </a:rPr>
              <a:t>B(6</a:t>
            </a:r>
            <a:r>
              <a:rPr lang="ko-KR" altLang="en-US" b="1" dirty="0" smtClean="0">
                <a:solidFill>
                  <a:srgbClr val="7030A0"/>
                </a:solidFill>
              </a:rPr>
              <a:t>인용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r>
              <a:rPr lang="ko-KR" altLang="en-US" b="1" dirty="0" smtClean="0">
                <a:solidFill>
                  <a:srgbClr val="7030A0"/>
                </a:solidFill>
              </a:rPr>
              <a:t>은 </a:t>
            </a:r>
            <a:r>
              <a:rPr lang="en-US" altLang="ko-KR" b="1" dirty="0" smtClean="0">
                <a:solidFill>
                  <a:srgbClr val="7030A0"/>
                </a:solidFill>
              </a:rPr>
              <a:t>6</a:t>
            </a:r>
            <a:r>
              <a:rPr lang="ko-KR" altLang="en-US" b="1" dirty="0" smtClean="0">
                <a:solidFill>
                  <a:srgbClr val="7030A0"/>
                </a:solidFill>
              </a:rPr>
              <a:t>명이 기준인원입니다</a:t>
            </a:r>
            <a:r>
              <a:rPr lang="en-US" altLang="ko-KR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</a:t>
            </a:r>
            <a:r>
              <a:rPr lang="ko-KR" altLang="en-US" b="1" dirty="0" smtClean="0"/>
              <a:t>최대인원</a:t>
            </a:r>
            <a:r>
              <a:rPr lang="en-US" altLang="ko-KR" b="1" dirty="0" smtClean="0"/>
              <a:t>1 : </a:t>
            </a:r>
            <a:r>
              <a:rPr lang="ko-KR" altLang="en-US" b="1" dirty="0" err="1" smtClean="0"/>
              <a:t>카라반</a:t>
            </a:r>
            <a:r>
              <a:rPr lang="en-US" altLang="ko-KR" b="1" dirty="0" smtClean="0"/>
              <a:t>A(4</a:t>
            </a:r>
            <a:r>
              <a:rPr lang="ko-KR" altLang="en-US" b="1" dirty="0" smtClean="0"/>
              <a:t>인용</a:t>
            </a:r>
            <a:r>
              <a:rPr lang="en-US" altLang="ko-KR" b="1" dirty="0" smtClean="0"/>
              <a:t>), </a:t>
            </a:r>
            <a:r>
              <a:rPr lang="ko-KR" altLang="en-US" b="1" dirty="0" err="1" smtClean="0"/>
              <a:t>펜션</a:t>
            </a:r>
            <a:r>
              <a:rPr lang="en-US" altLang="ko-KR" b="1" dirty="0" smtClean="0"/>
              <a:t>A(4</a:t>
            </a:r>
            <a:r>
              <a:rPr lang="ko-KR" altLang="en-US" b="1" dirty="0" smtClean="0"/>
              <a:t>인용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는 총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명까지만 예약 가능합니다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 smtClean="0"/>
              <a:t>     </a:t>
            </a:r>
            <a:r>
              <a:rPr lang="ko-KR" altLang="en-US" b="1" dirty="0" smtClean="0"/>
              <a:t>최대인원</a:t>
            </a:r>
            <a:r>
              <a:rPr lang="en-US" altLang="ko-KR" b="1" dirty="0" smtClean="0"/>
              <a:t>2 : </a:t>
            </a:r>
            <a:r>
              <a:rPr lang="ko-KR" altLang="en-US" b="1" dirty="0" err="1" smtClean="0"/>
              <a:t>카라반</a:t>
            </a:r>
            <a:r>
              <a:rPr lang="en-US" altLang="ko-KR" b="1" dirty="0" smtClean="0"/>
              <a:t>B(6</a:t>
            </a:r>
            <a:r>
              <a:rPr lang="ko-KR" altLang="en-US" b="1" dirty="0" smtClean="0"/>
              <a:t>인용</a:t>
            </a:r>
            <a:r>
              <a:rPr lang="en-US" altLang="ko-KR" b="1" dirty="0" smtClean="0"/>
              <a:t>), </a:t>
            </a:r>
            <a:r>
              <a:rPr lang="ko-KR" altLang="en-US" b="1" dirty="0" err="1" smtClean="0"/>
              <a:t>파쇄석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데크는</a:t>
            </a:r>
            <a:r>
              <a:rPr lang="ko-KR" altLang="en-US" b="1" dirty="0" smtClean="0"/>
              <a:t> 총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명까지만 예약 가능합니다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 smtClean="0"/>
              <a:t>     </a:t>
            </a:r>
            <a:r>
              <a:rPr lang="ko-KR" altLang="en-US" b="1" dirty="0" smtClean="0"/>
              <a:t>최대인원</a:t>
            </a:r>
            <a:r>
              <a:rPr lang="en-US" altLang="ko-KR" b="1" dirty="0" smtClean="0"/>
              <a:t>3 : </a:t>
            </a:r>
            <a:r>
              <a:rPr lang="ko-KR" altLang="en-US" b="1" dirty="0" err="1" smtClean="0"/>
              <a:t>펜션</a:t>
            </a:r>
            <a:r>
              <a:rPr lang="en-US" altLang="ko-KR" b="1" dirty="0" smtClean="0"/>
              <a:t>B(6</a:t>
            </a:r>
            <a:r>
              <a:rPr lang="ko-KR" altLang="en-US" b="1" dirty="0" smtClean="0"/>
              <a:t>인용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는 총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명까지만 예약 가능합니다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04. </a:t>
            </a:r>
            <a:r>
              <a:rPr lang="ko-KR" altLang="en-US" b="1" dirty="0" smtClean="0">
                <a:solidFill>
                  <a:schemeClr val="bg1"/>
                </a:solidFill>
              </a:rPr>
              <a:t>예약인원 초과시 미리 말씀해 주시지 않으면 </a:t>
            </a:r>
            <a:r>
              <a:rPr lang="ko-KR" altLang="en-US" b="1" dirty="0" smtClean="0"/>
              <a:t>강제 퇴장되며 환불되지 않습니다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05. </a:t>
            </a:r>
            <a:r>
              <a:rPr lang="ko-KR" altLang="en-US" b="1" dirty="0" smtClean="0"/>
              <a:t>무분별한 음주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고성방가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소란행위 등 주변에 불편함을 주면 강제 퇴장</a:t>
            </a:r>
            <a:r>
              <a:rPr lang="ko-KR" altLang="en-US" b="1" dirty="0" smtClean="0">
                <a:solidFill>
                  <a:schemeClr val="bg1"/>
                </a:solidFill>
              </a:rPr>
              <a:t>됩니다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855</TotalTime>
  <Words>273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종이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천문대오토캠핑장 예약시스템 소개</dc:title>
  <dc:creator>사용자</dc:creator>
  <cp:lastModifiedBy>사용자</cp:lastModifiedBy>
  <cp:revision>33</cp:revision>
  <dcterms:created xsi:type="dcterms:W3CDTF">2015-09-08T01:59:11Z</dcterms:created>
  <dcterms:modified xsi:type="dcterms:W3CDTF">2015-09-14T00:49:58Z</dcterms:modified>
</cp:coreProperties>
</file>